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433" r:id="rId3"/>
    <p:sldId id="43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30" r:id="rId13"/>
    <p:sldId id="431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5" r:id="rId22"/>
    <p:sldId id="426" r:id="rId23"/>
    <p:sldId id="427" r:id="rId24"/>
    <p:sldId id="428" r:id="rId25"/>
    <p:sldId id="432" r:id="rId26"/>
    <p:sldId id="404" r:id="rId27"/>
    <p:sldId id="43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33"/>
            <p14:sldId id="434"/>
          </p14:sldIdLst>
        </p14:section>
        <p14:section name="Course Overview" id="{62B953B8-B832-47C6-9235-D817D1BAEB4D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30"/>
            <p14:sldId id="431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32"/>
            <p14:sldId id="404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6" autoAdjust="0"/>
    <p:restoredTop sz="94534" autoAdjust="0"/>
  </p:normalViewPr>
  <p:slideViewPr>
    <p:cSldViewPr>
      <p:cViewPr varScale="1">
        <p:scale>
          <a:sx n="87" d="100"/>
          <a:sy n="87" d="100"/>
        </p:scale>
        <p:origin x="28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18-Sep-17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1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8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5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18-Sep-17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5" name="Picture 14">
            <a:extLst/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18-Sep-17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hyperlink" Target="https://www.facebook.com/groups/12470262151967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softuni.bg/forum/categories/6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6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hyperlink" Target="https://www.visualstudio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5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 Fundamentals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64524" y="3806198"/>
            <a:ext cx="99899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Programmed as a hobby since high school</a:t>
            </a:r>
          </a:p>
          <a:p>
            <a:pPr lvl="1"/>
            <a:r>
              <a:rPr lang="en-US" noProof="1"/>
              <a:t>Interested in programming and electronic music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052" name="Picture 4" descr="Housey ava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1600"/>
            <a:ext cx="3567000" cy="3567000"/>
          </a:xfrm>
          <a:prstGeom prst="roundRect">
            <a:avLst>
              <a:gd name="adj" fmla="val 47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Valentin Dimitrov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Top Student from Software University</a:t>
            </a:r>
          </a:p>
          <a:p>
            <a:pPr lvl="1"/>
            <a:r>
              <a:rPr lang="en-US" noProof="1"/>
              <a:t>Over two years of experience in software development</a:t>
            </a:r>
          </a:p>
          <a:p>
            <a:pPr lvl="1"/>
            <a:r>
              <a:rPr lang="en-US" noProof="1"/>
              <a:t>Interested in mountaneering and trail running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6" name="Picture 2" descr="https://softuni.bg/users/profile/showavatar/6d888f5d-44e3-4b33-b1d0-2fed5ff9de4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7996" y="1447800"/>
            <a:ext cx="2535975" cy="3215916"/>
          </a:xfrm>
          <a:prstGeom prst="roundRect">
            <a:avLst>
              <a:gd name="adj" fmla="val 50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2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18-Sep-2017 </a:t>
            </a:r>
            <a:r>
              <a:rPr lang="en-US"/>
              <a:t>– 22-Oct-2017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https://softuni.bg/courses/databases-sqlsrv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softuni.bg/forum/categories/63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facebook.com/groups/124702621519670/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https://www.microsoft.com/en-us/sql-server/sql-server-2016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464" y="3900303"/>
            <a:ext cx="11062348" cy="1568497"/>
          </a:xfrm>
        </p:spPr>
        <p:txBody>
          <a:bodyPr/>
          <a:lstStyle/>
          <a:p>
            <a:r>
              <a:rPr lang="en-US" dirty="0"/>
              <a:t>DB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4264" y="5602568"/>
            <a:ext cx="9690748" cy="798231"/>
          </a:xfrm>
        </p:spPr>
        <p:txBody>
          <a:bodyPr/>
          <a:lstStyle/>
          <a:p>
            <a:r>
              <a:rPr lang="en-US" dirty="0"/>
              <a:t>Intensive 4 Months Databases Training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3" r="-92671" b="-1"/>
          <a:stretch/>
        </p:blipFill>
        <p:spPr>
          <a:xfrm>
            <a:off x="1903412" y="1447800"/>
            <a:ext cx="8382000" cy="2806797"/>
          </a:xfrm>
          <a:prstGeom prst="roundRect">
            <a:avLst>
              <a:gd name="adj" fmla="val 7269"/>
            </a:avLst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database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Basics</a:t>
            </a:r>
          </a:p>
          <a:p>
            <a:pPr lvl="1"/>
            <a:r>
              <a:rPr lang="en-US" dirty="0"/>
              <a:t>SQL Server Concepts, SQL &amp; T-SQL, table relationships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Advanced</a:t>
            </a:r>
          </a:p>
          <a:p>
            <a:pPr lvl="1"/>
            <a:r>
              <a:rPr lang="en-US" dirty="0"/>
              <a:t>OOP Overview, ADO.NET, Entity Framework Core, advanced queries, architecture, working with JSON and XML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18-Sep-2017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22-Oct-2017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5486400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23-Oct-2017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10-Dec-2017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937535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62363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2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2÷10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Jan-2018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82416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18-Sep-2017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23-Oct-2017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15-Dec-2017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48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Beginning of</a:t>
            </a:r>
            <a:br>
              <a:rPr lang="en-US" sz="2000" dirty="0"/>
            </a:br>
            <a:r>
              <a:rPr lang="en-US" sz="2000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5" grpId="0" animBg="1"/>
      <p:bldP spid="4" grpId="0"/>
      <p:bldP spid="48" grpId="0"/>
      <p:bldP spid="5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Profession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2241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DB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463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Fund.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2139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45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Web</a:t>
            </a:r>
          </a:p>
        </p:txBody>
      </p:sp>
      <p:sp>
        <p:nvSpPr>
          <p:cNvPr id="37" name="Arrow: Right 36"/>
          <p:cNvSpPr/>
          <p:nvPr/>
        </p:nvSpPr>
        <p:spPr>
          <a:xfrm>
            <a:off x="431908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9" name="Arrow: Right 38"/>
          <p:cNvSpPr/>
          <p:nvPr/>
        </p:nvSpPr>
        <p:spPr>
          <a:xfrm>
            <a:off x="2610587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Arrow: Right 43"/>
          <p:cNvSpPr/>
          <p:nvPr/>
        </p:nvSpPr>
        <p:spPr>
          <a:xfrm>
            <a:off x="7105159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Arrow: Right 44"/>
          <p:cNvSpPr/>
          <p:nvPr/>
        </p:nvSpPr>
        <p:spPr>
          <a:xfrm>
            <a:off x="4851406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3154632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62139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95451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54632" y="466449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54632" y="1143001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Spring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72242" y="1143000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95451" y="1143002"/>
            <a:ext cx="1536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Summer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62139" y="1143002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51920" y="2210090"/>
            <a:ext cx="194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651919" y="3671192"/>
            <a:ext cx="194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Alternative</a:t>
            </a:r>
          </a:p>
        </p:txBody>
      </p:sp>
      <p:sp>
        <p:nvSpPr>
          <p:cNvPr id="76" name="Rectangle: Rounded Corners 75"/>
          <p:cNvSpPr/>
          <p:nvPr/>
        </p:nvSpPr>
        <p:spPr>
          <a:xfrm>
            <a:off x="863585" y="2121408"/>
            <a:ext cx="8598119" cy="1179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4" grpId="0" animBg="1"/>
      <p:bldP spid="65" grpId="0" animBg="1"/>
      <p:bldP spid="77" grpId="0"/>
      <p:bldP spid="78" grpId="0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4532" b="1115"/>
          <a:stretch/>
        </p:blipFill>
        <p:spPr>
          <a:xfrm>
            <a:off x="3733800" y="902146"/>
            <a:ext cx="4646612" cy="3679212"/>
          </a:xfrm>
          <a:prstGeom prst="roundRect">
            <a:avLst>
              <a:gd name="adj" fmla="val 7586"/>
            </a:avLst>
          </a:prstGeom>
          <a:solidFill>
            <a:schemeClr val="tx1"/>
          </a:solidFill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8412" y="902146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9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18314"/>
            <a:ext cx="1743249" cy="1567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828800"/>
            <a:ext cx="1530338" cy="137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concepts overview, functionality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 with T-SQL</a:t>
            </a:r>
          </a:p>
          <a:p>
            <a:pPr>
              <a:lnSpc>
                <a:spcPct val="100000"/>
              </a:lnSpc>
            </a:pPr>
            <a:r>
              <a:rPr lang="en-US" dirty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Table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Subqueries and joins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Functions, triggers, transactions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499</TotalTime>
  <Words>848</Words>
  <Application>Microsoft Office PowerPoint</Application>
  <PresentationFormat>Custom</PresentationFormat>
  <Paragraphs>210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C# Database Fundamentals with Microsoft SQL Server</vt:lpstr>
      <vt:lpstr>Table of Contents</vt:lpstr>
      <vt:lpstr>DB Fundamentals Module @ SoftUni</vt:lpstr>
      <vt:lpstr>DB Fundamentals Module Goals</vt:lpstr>
      <vt:lpstr>DB Fundamentals Module – Timeline</vt:lpstr>
      <vt:lpstr>C# Profession @ SoftUni</vt:lpstr>
      <vt:lpstr>Database Basics</vt:lpstr>
      <vt:lpstr>Course Objectives</vt:lpstr>
      <vt:lpstr>Course Topics</vt:lpstr>
      <vt:lpstr>The Trainers Team</vt:lpstr>
      <vt:lpstr>Trainers Team</vt:lpstr>
      <vt:lpstr>Trainers Team</vt:lpstr>
      <vt:lpstr>Database Basics</vt:lpstr>
      <vt:lpstr>Training Duration and Schedule</vt:lpstr>
      <vt:lpstr>Why English?</vt:lpstr>
      <vt:lpstr>Your RFID Chip</vt:lpstr>
      <vt:lpstr>Database Basics</vt:lpstr>
      <vt:lpstr>Scoring System for the Course</vt:lpstr>
      <vt:lpstr>Homework Assignments &amp; Exercises</vt:lpstr>
      <vt:lpstr>Resources</vt:lpstr>
      <vt:lpstr>Course Web Site, Forum and FB Group</vt:lpstr>
      <vt:lpstr>The DB Fundamentals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61</cp:revision>
  <dcterms:created xsi:type="dcterms:W3CDTF">2014-01-02T17:00:34Z</dcterms:created>
  <dcterms:modified xsi:type="dcterms:W3CDTF">2017-09-18T14:24:48Z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